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6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6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0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5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2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6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4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5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7299-3E60-4CFA-9DA4-D6B9BFD35F86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F578-DF08-4287-ABA4-64A9C9A84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and Expenses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95988"/>
              </p:ext>
            </p:extLst>
          </p:nvPr>
        </p:nvGraphicFramePr>
        <p:xfrm>
          <a:off x="762000" y="1371602"/>
          <a:ext cx="7620000" cy="426719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299383"/>
                <a:gridCol w="2415617"/>
                <a:gridCol w="1905000"/>
              </a:tblGrid>
              <a:tr h="1345792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300" dirty="0" smtClean="0">
                          <a:ln w="28575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</a:ln>
                          <a:solidFill>
                            <a:schemeClr val="accent2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  <a:reflection blurRad="6350" stA="60000" endA="900" endPos="60000" dist="29997" dir="5400000" sy="-100000" algn="bl" rotWithShape="0"/>
                          </a:effectLst>
                        </a:rPr>
                        <a:t>Section</a:t>
                      </a:r>
                      <a:endParaRPr lang="en-US" sz="2800" b="1" cap="none" spc="300" dirty="0">
                        <a:ln w="28575" cmpd="sng">
                          <a:solidFill>
                            <a:schemeClr val="bg1"/>
                          </a:solidFill>
                          <a:prstDash val="solid"/>
                          <a:miter lim="800000"/>
                        </a:ln>
                        <a:solidFill>
                          <a:schemeClr val="accent2"/>
                        </a:solidFill>
                        <a:effectLst>
                          <a:glow rad="45500">
                            <a:schemeClr val="accent1">
                              <a:satMod val="220000"/>
                              <a:alpha val="35000"/>
                            </a:schemeClr>
                          </a:glow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  <a:reflection blurRad="6350" stA="60000" endA="900" endPos="60000" dist="29997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300" dirty="0" smtClean="0">
                          <a:ln w="28575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</a:ln>
                          <a:solidFill>
                            <a:schemeClr val="accent2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  <a:reflection blurRad="6350" stA="60000" endA="900" endPos="60000" dist="29997" dir="5400000" sy="-100000" algn="bl" rotWithShape="0"/>
                          </a:effectLst>
                        </a:rPr>
                        <a:t>Income</a:t>
                      </a:r>
                      <a:endParaRPr lang="en-US" sz="2800" b="1" cap="none" spc="300" dirty="0">
                        <a:ln w="28575" cmpd="sng">
                          <a:solidFill>
                            <a:schemeClr val="bg1"/>
                          </a:solidFill>
                          <a:prstDash val="solid"/>
                          <a:miter lim="800000"/>
                        </a:ln>
                        <a:solidFill>
                          <a:schemeClr val="accent2"/>
                        </a:solidFill>
                        <a:effectLst>
                          <a:glow rad="45500">
                            <a:schemeClr val="accent1">
                              <a:satMod val="220000"/>
                              <a:alpha val="35000"/>
                            </a:schemeClr>
                          </a:glow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  <a:reflection blurRad="6350" stA="60000" endA="900" endPos="60000" dist="29997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300" dirty="0" smtClean="0">
                          <a:ln w="28575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</a:ln>
                          <a:solidFill>
                            <a:schemeClr val="accent2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  <a:reflection blurRad="6350" stA="60000" endA="900" endPos="60000" dist="29997" dir="5400000" sy="-100000" algn="bl" rotWithShape="0"/>
                          </a:effectLst>
                        </a:rPr>
                        <a:t>Expenses</a:t>
                      </a:r>
                      <a:endParaRPr lang="en-US" sz="2800" b="1" cap="none" spc="300" dirty="0">
                        <a:ln w="28575" cmpd="sng">
                          <a:solidFill>
                            <a:schemeClr val="bg1"/>
                          </a:solidFill>
                          <a:prstDash val="solid"/>
                          <a:miter lim="800000"/>
                        </a:ln>
                        <a:solidFill>
                          <a:schemeClr val="accent2"/>
                        </a:solidFill>
                        <a:effectLst>
                          <a:glow rad="45500">
                            <a:schemeClr val="accent1">
                              <a:satMod val="220000"/>
                              <a:alpha val="35000"/>
                            </a:schemeClr>
                          </a:glow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  <a:reflection blurRad="6350" stA="60000" endA="900" endPos="60000" dist="29997" dir="5400000" sy="-100000" algn="bl" rotWithShape="0"/>
                        </a:effectLst>
                      </a:endParaRPr>
                    </a:p>
                  </a:txBody>
                  <a:tcPr anchor="ctr"/>
                </a:tc>
              </a:tr>
              <a:tr h="588993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588993"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</a:tr>
              <a:tr h="565432"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</a:t>
                      </a:r>
                      <a:endParaRPr lang="en-US" dirty="0"/>
                    </a:p>
                  </a:txBody>
                  <a:tcPr/>
                </a:tc>
              </a:tr>
              <a:tr h="588993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99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32,000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14,000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8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and Expenses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323237"/>
              </p:ext>
            </p:extLst>
          </p:nvPr>
        </p:nvGraphicFramePr>
        <p:xfrm>
          <a:off x="762000" y="1371600"/>
          <a:ext cx="7391400" cy="49530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429000"/>
                <a:gridCol w="2114550"/>
                <a:gridCol w="1847850"/>
              </a:tblGrid>
              <a:tr h="1108703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300" dirty="0" smtClean="0">
                          <a:ln w="28575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</a:ln>
                          <a:solidFill>
                            <a:schemeClr val="accent2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  <a:reflection blurRad="6350" stA="60000" endA="900" endPos="60000" dist="29997" dir="5400000" sy="-100000" algn="bl" rotWithShape="0"/>
                          </a:effectLst>
                        </a:rPr>
                        <a:t>Section</a:t>
                      </a:r>
                      <a:endParaRPr lang="en-US" sz="2800" b="1" cap="none" spc="300" dirty="0">
                        <a:ln w="28575" cmpd="sng">
                          <a:solidFill>
                            <a:schemeClr val="bg1"/>
                          </a:solidFill>
                          <a:prstDash val="solid"/>
                          <a:miter lim="800000"/>
                        </a:ln>
                        <a:solidFill>
                          <a:schemeClr val="accent2"/>
                        </a:solidFill>
                        <a:effectLst>
                          <a:glow rad="45500">
                            <a:schemeClr val="accent1">
                              <a:satMod val="220000"/>
                              <a:alpha val="35000"/>
                            </a:schemeClr>
                          </a:glow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  <a:reflection blurRad="6350" stA="60000" endA="900" endPos="60000" dist="29997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300" dirty="0" smtClean="0">
                          <a:ln w="28575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</a:ln>
                          <a:solidFill>
                            <a:schemeClr val="accent2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  <a:reflection blurRad="6350" stA="60000" endA="900" endPos="60000" dist="29997" dir="5400000" sy="-100000" algn="bl" rotWithShape="0"/>
                          </a:effectLst>
                        </a:rPr>
                        <a:t>Income</a:t>
                      </a:r>
                      <a:endParaRPr lang="en-US" sz="2800" b="1" cap="none" spc="300" dirty="0">
                        <a:ln w="28575" cmpd="sng">
                          <a:solidFill>
                            <a:schemeClr val="bg1"/>
                          </a:solidFill>
                          <a:prstDash val="solid"/>
                          <a:miter lim="800000"/>
                        </a:ln>
                        <a:solidFill>
                          <a:schemeClr val="accent2"/>
                        </a:solidFill>
                        <a:effectLst>
                          <a:glow rad="45500">
                            <a:schemeClr val="accent1">
                              <a:satMod val="220000"/>
                              <a:alpha val="35000"/>
                            </a:schemeClr>
                          </a:glow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  <a:reflection blurRad="6350" stA="60000" endA="900" endPos="60000" dist="29997" dir="5400000" sy="-100000" algn="bl" rotWithShape="0"/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300" dirty="0" smtClean="0">
                          <a:ln w="28575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</a:ln>
                          <a:solidFill>
                            <a:schemeClr val="accent2"/>
                          </a:solidFill>
                          <a:effectLst>
                            <a:glow rad="45500">
                              <a:schemeClr val="accent1">
                                <a:satMod val="220000"/>
                                <a:alpha val="35000"/>
                              </a:schemeClr>
                            </a:glow>
                            <a:innerShdw blurRad="63500" dist="50800">
                              <a:prstClr val="black">
                                <a:alpha val="50000"/>
                              </a:prstClr>
                            </a:innerShdw>
                            <a:reflection blurRad="6350" stA="60000" endA="900" endPos="60000" dist="29997" dir="5400000" sy="-100000" algn="bl" rotWithShape="0"/>
                          </a:effectLst>
                        </a:rPr>
                        <a:t>Expenses</a:t>
                      </a:r>
                      <a:endParaRPr lang="en-US" sz="2800" b="1" cap="none" spc="300" dirty="0">
                        <a:ln w="28575" cmpd="sng">
                          <a:solidFill>
                            <a:schemeClr val="bg1"/>
                          </a:solidFill>
                          <a:prstDash val="solid"/>
                          <a:miter lim="800000"/>
                        </a:ln>
                        <a:solidFill>
                          <a:schemeClr val="accent2"/>
                        </a:solidFill>
                        <a:effectLst>
                          <a:glow rad="45500">
                            <a:schemeClr val="accent1">
                              <a:satMod val="220000"/>
                              <a:alpha val="35000"/>
                            </a:schemeClr>
                          </a:glow>
                          <a:innerShdw blurRad="63500" dist="50800">
                            <a:prstClr val="black">
                              <a:alpha val="50000"/>
                            </a:prstClr>
                          </a:innerShdw>
                          <a:reflection blurRad="6350" stA="60000" endA="900" endPos="60000" dist="29997" dir="5400000" sy="-100000" algn="bl" rotWithShape="0"/>
                        </a:effectLst>
                      </a:endParaRPr>
                    </a:p>
                  </a:txBody>
                  <a:tcPr anchor="ctr"/>
                </a:tc>
              </a:tr>
              <a:tr h="670587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670587"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</a:tr>
              <a:tr h="643763"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</a:t>
                      </a:r>
                      <a:endParaRPr lang="en-US" dirty="0"/>
                    </a:p>
                  </a:txBody>
                  <a:tcPr/>
                </a:tc>
              </a:tr>
              <a:tr h="670587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7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32,000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14,000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3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Income and Expenses</vt:lpstr>
      <vt:lpstr>Income and Expenses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Dilshan</dc:creator>
  <cp:lastModifiedBy>Dilshan</cp:lastModifiedBy>
  <cp:revision>4</cp:revision>
  <dcterms:created xsi:type="dcterms:W3CDTF">2017-10-08T23:56:20Z</dcterms:created>
  <dcterms:modified xsi:type="dcterms:W3CDTF">2017-10-09T00:30:47Z</dcterms:modified>
</cp:coreProperties>
</file>